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275" r:id="rId44"/>
    <p:sldId id="307" r:id="rId45"/>
    <p:sldId id="308" r:id="rId46"/>
    <p:sldId id="309" r:id="rId47"/>
    <p:sldId id="310" r:id="rId48"/>
    <p:sldId id="311" r:id="rId49"/>
    <p:sldId id="276" r:id="rId50"/>
    <p:sldId id="277" r:id="rId51"/>
    <p:sldId id="27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102" d="100"/>
          <a:sy n="102" d="100"/>
        </p:scale>
        <p:origin x="158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10/07/2024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SL -188 pre cue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dirty="0"/>
              <a:t>Right hand peaks faster 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more observes in correct only trials</a:t>
            </a:r>
          </a:p>
          <a:p>
            <a:r>
              <a:rPr lang="en-IE" sz="2200" dirty="0"/>
              <a:t>*but not sure why no observes diff in left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diff; C3C4+ is more symmetric </a:t>
            </a:r>
          </a:p>
          <a:p>
            <a:r>
              <a:rPr lang="en-US" dirty="0"/>
              <a:t>Use </a:t>
            </a:r>
            <a:r>
              <a:rPr lang="en-US"/>
              <a:t>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dirty="0"/>
              <a:t>LRP  FDI-BCP diff location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1463</Words>
  <Application>Microsoft Office PowerPoint</Application>
  <PresentationFormat>Widescreen</PresentationFormat>
  <Paragraphs>209</Paragraphs>
  <Slides>51</Slides>
  <Notes>21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Right-correct</vt:lpstr>
      <vt:lpstr>LRP  High-low </vt:lpstr>
      <vt:lpstr>LRP  FDI-BCP </vt:lpstr>
      <vt:lpstr>LRP  FDI-BCP (Correct only) </vt:lpstr>
      <vt:lpstr>LRP  FDI-BCP (Correct only+ only 0.14) </vt:lpstr>
      <vt:lpstr> </vt:lpstr>
      <vt:lpstr>LRP  FDI-BCP diff location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39</cp:revision>
  <dcterms:created xsi:type="dcterms:W3CDTF">2024-07-03T13:23:16Z</dcterms:created>
  <dcterms:modified xsi:type="dcterms:W3CDTF">2024-07-10T14:08:50Z</dcterms:modified>
</cp:coreProperties>
</file>